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338" indent="-211138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6675" indent="-422275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013" indent="-633413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3350" indent="-844550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9CDF"/>
    <a:srgbClr val="00331C"/>
    <a:srgbClr val="F0F0F0"/>
    <a:srgbClr val="01A8DC"/>
    <a:srgbClr val="1478B6"/>
    <a:srgbClr val="125F55"/>
    <a:srgbClr val="83A954"/>
    <a:srgbClr val="91B354"/>
    <a:srgbClr val="2F5E96"/>
    <a:srgbClr val="472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8" d="100"/>
          <a:sy n="18" d="100"/>
        </p:scale>
        <p:origin x="3720" y="150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2B006A8-F0AF-78E9-2087-229823E9F5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B0C3060-A59D-18FC-ABA4-F7AE1EA158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6753E24-F632-0E13-1932-BF1263125DF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6449E90B-9D2E-43FF-FA92-7E5DA091B58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/>
            </a:lvl1pPr>
          </a:lstStyle>
          <a:p>
            <a:pPr>
              <a:defRPr/>
            </a:pPr>
            <a:fld id="{29AD4CF9-89C7-411F-8691-A7719CAA55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5467853-718F-9846-0813-F476940A70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C66A8CB-9BE4-775C-B625-B0E57AF36E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920B519-FE02-6682-239B-6B04C0A755F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4B23740-4196-2731-C3D0-5F48845FEAD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7E97D2F-C013-3CCA-4EF2-C2F9806E80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6AF4A80F-E875-9A0D-00E7-C5CD6C230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5F5F3CF-9570-4F47-AE10-B688BCE0D7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338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667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01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3350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3C99BD5-2726-A973-84D3-E333410A6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49289C-FC6D-4BE9-B22D-7E18B42FCAAF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4EFA532-75D2-443C-09B2-068278A99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BCC985D-AC7D-E69A-34E4-603069399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altLang="en-US" sz="175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D9170-66AF-0E8B-1498-AA10DFC50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06B38-5833-4E77-B983-FEA6D353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C1F0C-9197-6560-57BD-BCA416DF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F9B36-0D87-46C0-8746-DD698E8E8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5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40142-ADA4-2E30-3B12-E05E4A1E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B9808-2399-AFEE-FDCE-E2E031E57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D67C1-FD87-4DE6-EFA8-30C1297C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9C7CC-86EA-4605-AE87-77CEE7ADA4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09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87D5B-0E03-6F48-5E1E-0FB55114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AABEC-5B61-355B-1252-DEF736B87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3B4A9-4BEC-9C43-8DAE-6F27F112D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3BDA8-7137-4FC7-8595-1675EC138A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86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D144A8-080B-A96C-249B-84264E59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FA5D3B-0211-B025-B7F1-B52381DD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5F1A5B-A571-255C-00EB-53755F2D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20EA-3763-428B-9C10-FBF6537723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42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EB70057-234A-9E5E-A0F6-626DD396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9BBBDCA-93B0-7F27-04AD-1EB4E2EB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0BCC52-C183-405A-C900-6F6BB2F22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12D43-2EBF-40CA-B7B1-4719BA6C54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513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210CC60-7CE4-4A63-1F63-9AB76252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601627-8293-0A54-45E5-2AC29BD3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B0D84EE-7BC2-3B7B-1812-D9A10309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5473A-7674-4563-887E-E6560A81A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015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8647B8-9BEE-82D0-0003-571E137DD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90A9DA5-1553-CDD7-5A1E-D58CD6A7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085867C-F335-AE4B-6130-F40B0ED99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DD27-5441-4723-B9A2-E170A81C85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3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546BF9-B07F-AC6B-5CEC-3C151867C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5EB341-C704-7CA9-49EF-C1081DF8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E6DA2D-59AE-2A7A-376A-AF597F66E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C6082-B88E-4CFD-B4BD-414576A30A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10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7B3BE9-FACF-9E75-5A01-36DB21B57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D1156D-B4E5-C685-0AA2-89A3915F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835E21-78B1-7CAB-39DF-191220AB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88F1E-2BC1-4C41-A236-FE573C5EE7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9589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40608-B385-5D49-3352-2F5286C75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C89FB-F568-231F-D76C-6AE28273A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DF2D2-37A9-1EBF-CC78-B7477E63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36CC1-35B9-4AF8-A17E-43338B2EDC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1405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B3D56-CFFB-5BE6-A5E1-79C3B139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6C80C-3D82-839B-9805-74685F7BB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7305C-F381-967A-887A-9AF8B454D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021E6-1EEA-4AAC-895F-FF84E749D7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0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83DC6CC-EC1C-DEFD-238D-9B5BFA10C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09713" y="1714500"/>
            <a:ext cx="27155775" cy="713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AA7F0E3-C1B2-E1EC-E67A-D8799338B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09713" y="9988550"/>
            <a:ext cx="27155775" cy="282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71F14-D2CB-FA17-CB8E-00010E4D6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09713" y="39673213"/>
            <a:ext cx="7040562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B682E-BFF8-38B7-C79C-AC4F399E1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09225" y="39673213"/>
            <a:ext cx="9556750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FBE84-7C4F-E083-89BE-EC17A9F7C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624925" y="39673213"/>
            <a:ext cx="7040563" cy="2278062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50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7E759FD-E8A6-450E-9211-8ABF355E82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0838" rtl="0" eaLnBrk="0" fontAlgn="base" hangingPunct="0">
        <a:spcBef>
          <a:spcPct val="0"/>
        </a:spcBef>
        <a:spcAft>
          <a:spcPct val="0"/>
        </a:spcAft>
        <a:defRPr sz="20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2pPr>
      <a:lvl3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3pPr>
      <a:lvl4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4pPr>
      <a:lvl5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58925" indent="-15589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79788" indent="-1300163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202238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818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646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s/IOCS20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>
            <a:extLst>
              <a:ext uri="{FF2B5EF4-FFF2-40B4-BE49-F238E27FC236}">
                <a16:creationId xmlns:a16="http://schemas.microsoft.com/office/drawing/2014/main" id="{C33A8180-29B7-1C8F-2502-C487AA634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3573463"/>
            <a:ext cx="2957195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SG" altLang="en-US" sz="7700" dirty="0">
                <a:solidFill>
                  <a:srgbClr val="00331C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Rectangle 12">
            <a:extLst>
              <a:ext uri="{FF2B5EF4-FFF2-40B4-BE49-F238E27FC236}">
                <a16:creationId xmlns:a16="http://schemas.microsoft.com/office/drawing/2014/main" id="{9C299E03-072A-AFFA-7C46-FD8959167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62363"/>
            <a:ext cx="30175200" cy="1008062"/>
          </a:xfrm>
          <a:prstGeom prst="rect">
            <a:avLst/>
          </a:prstGeom>
          <a:solidFill>
            <a:srgbClr val="CF9CDF"/>
          </a:solidFill>
          <a:ln w="9525">
            <a:solidFill>
              <a:srgbClr val="CF9CDF"/>
            </a:solidFill>
            <a:miter lim="800000"/>
            <a:headEnd/>
            <a:tailEnd/>
          </a:ln>
        </p:spPr>
        <p:txBody>
          <a:bodyPr lIns="297179" tIns="148588" rIns="297179" bIns="148588">
            <a:spAutoFit/>
          </a:bodyPr>
          <a:lstStyle>
            <a:lvl1pPr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1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/>
              </a:rPr>
              <a:t>https://sciforum.net/events/CSAN2027</a:t>
            </a:r>
            <a:endParaRPr lang="en-US" altLang="en-US" sz="4600" dirty="0">
              <a:solidFill>
                <a:schemeClr val="bg1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>
            <a:extLst>
              <a:ext uri="{FF2B5EF4-FFF2-40B4-BE49-F238E27FC236}">
                <a16:creationId xmlns:a16="http://schemas.microsoft.com/office/drawing/2014/main" id="{0E25E14B-D215-3D4C-7676-AB7FEEC92F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763" y="7396163"/>
            <a:ext cx="28871862" cy="47625"/>
          </a:xfrm>
          <a:prstGeom prst="line">
            <a:avLst/>
          </a:prstGeom>
          <a:noFill/>
          <a:ln w="57150">
            <a:solidFill>
              <a:srgbClr val="CF9CDF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SG" sz="2706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>
            <a:extLst>
              <a:ext uri="{FF2B5EF4-FFF2-40B4-BE49-F238E27FC236}">
                <a16:creationId xmlns:a16="http://schemas.microsoft.com/office/drawing/2014/main" id="{FD30308A-E0F2-FB21-01EC-441800B7BD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3838" y="-1435100"/>
            <a:ext cx="430212" cy="430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SG" altLang="en-US" sz="2679">
              <a:latin typeface="Arial" panose="020B0604020202020204" pitchFamily="34" charset="0"/>
            </a:endParaRPr>
          </a:p>
        </p:txBody>
      </p:sp>
      <p:pic>
        <p:nvPicPr>
          <p:cNvPr id="4102" name="Picture 2">
            <a:extLst>
              <a:ext uri="{FF2B5EF4-FFF2-40B4-BE49-F238E27FC236}">
                <a16:creationId xmlns:a16="http://schemas.microsoft.com/office/drawing/2014/main" id="{330ED85C-CEB9-1084-699F-1DE5BE2B7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46" y="-7938"/>
            <a:ext cx="30157909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Group 19">
            <a:extLst>
              <a:ext uri="{FF2B5EF4-FFF2-40B4-BE49-F238E27FC236}">
                <a16:creationId xmlns:a16="http://schemas.microsoft.com/office/drawing/2014/main" id="{5DBC17EF-6FA9-53FA-7DEE-7FB9B52A4520}"/>
              </a:ext>
            </a:extLst>
          </p:cNvPr>
          <p:cNvGrpSpPr>
            <a:grpSpLocks/>
          </p:cNvGrpSpPr>
          <p:nvPr/>
        </p:nvGrpSpPr>
        <p:grpSpPr bwMode="auto">
          <a:xfrm>
            <a:off x="15306675" y="7913688"/>
            <a:ext cx="14231938" cy="9107487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5B34D7-E2D4-7D1D-DD4C-886B840FF9EC}"/>
                </a:ext>
              </a:extLst>
            </p:cNvPr>
            <p:cNvSpPr/>
            <p:nvPr/>
          </p:nvSpPr>
          <p:spPr>
            <a:xfrm>
              <a:off x="314104" y="6226865"/>
              <a:ext cx="10186416" cy="662921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DEB004-830A-66F8-B56D-43EB6EEFBE4F}"/>
                </a:ext>
              </a:extLst>
            </p:cNvPr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00331C"/>
            </a:solidFill>
            <a:ln>
              <a:solidFill>
                <a:srgbClr val="00331C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4104" name="Group 28">
            <a:extLst>
              <a:ext uri="{FF2B5EF4-FFF2-40B4-BE49-F238E27FC236}">
                <a16:creationId xmlns:a16="http://schemas.microsoft.com/office/drawing/2014/main" id="{2800681F-EAAE-989B-EDAC-4206C6F353BE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17718088"/>
            <a:ext cx="28870275" cy="1799113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125759A-CA1B-0A00-A2F7-27579A274F9C}"/>
                </a:ext>
              </a:extLst>
            </p:cNvPr>
            <p:cNvSpPr/>
            <p:nvPr/>
          </p:nvSpPr>
          <p:spPr>
            <a:xfrm>
              <a:off x="466504" y="13390298"/>
              <a:ext cx="20666518" cy="11279452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4DD4E4-6E02-1173-BE11-40E9F2AA9C64}"/>
                </a:ext>
              </a:extLst>
            </p:cNvPr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00331C"/>
            </a:solidFill>
            <a:ln>
              <a:solidFill>
                <a:srgbClr val="00331C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5" name="TextBox 20">
            <a:extLst>
              <a:ext uri="{FF2B5EF4-FFF2-40B4-BE49-F238E27FC236}">
                <a16:creationId xmlns:a16="http://schemas.microsoft.com/office/drawing/2014/main" id="{D374070E-7716-56E5-64F1-CBB5766FF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13" y="9498013"/>
            <a:ext cx="132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4106" name="Group 21">
            <a:extLst>
              <a:ext uri="{FF2B5EF4-FFF2-40B4-BE49-F238E27FC236}">
                <a16:creationId xmlns:a16="http://schemas.microsoft.com/office/drawing/2014/main" id="{A42FB01B-E33E-9C85-8BDD-8ABDB2693702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7905750"/>
            <a:ext cx="14230350" cy="9128125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CB60493-00DA-1957-E0F6-EA9C2213377C}"/>
                </a:ext>
              </a:extLst>
            </p:cNvPr>
            <p:cNvSpPr/>
            <p:nvPr/>
          </p:nvSpPr>
          <p:spPr>
            <a:xfrm>
              <a:off x="314104" y="6226537"/>
              <a:ext cx="10186416" cy="6629546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9FA13E-57D5-2379-EFC8-1AB2A1C2DEDB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00331C"/>
            </a:solidFill>
            <a:ln>
              <a:solidFill>
                <a:srgbClr val="00331C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7" name="TextBox 24">
            <a:extLst>
              <a:ext uri="{FF2B5EF4-FFF2-40B4-BE49-F238E27FC236}">
                <a16:creationId xmlns:a16="http://schemas.microsoft.com/office/drawing/2014/main" id="{04551C5C-8C5A-43DC-862A-3ED50FBD2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6713" y="9602788"/>
            <a:ext cx="13469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4108" name="TextBox 31">
            <a:extLst>
              <a:ext uri="{FF2B5EF4-FFF2-40B4-BE49-F238E27FC236}">
                <a16:creationId xmlns:a16="http://schemas.microsoft.com/office/drawing/2014/main" id="{0C7451E0-6EDE-86BB-D415-6584F7B23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19472275"/>
            <a:ext cx="2781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4109" name="Group 34">
            <a:extLst>
              <a:ext uri="{FF2B5EF4-FFF2-40B4-BE49-F238E27FC236}">
                <a16:creationId xmlns:a16="http://schemas.microsoft.com/office/drawing/2014/main" id="{48F324F4-2F3A-814B-3EE3-B4D3CCB86F6D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36490275"/>
            <a:ext cx="14230350" cy="4802188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F29CE09-8B68-DF0C-CA64-A9C90CEA550A}"/>
                </a:ext>
              </a:extLst>
            </p:cNvPr>
            <p:cNvSpPr/>
            <p:nvPr/>
          </p:nvSpPr>
          <p:spPr>
            <a:xfrm>
              <a:off x="314103" y="6226460"/>
              <a:ext cx="10186416" cy="2522991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6D3107E-5EC3-5B56-7C59-F0586ACFC29A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00331C"/>
            </a:solidFill>
            <a:ln>
              <a:solidFill>
                <a:srgbClr val="00331C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4110" name="Group 37">
            <a:extLst>
              <a:ext uri="{FF2B5EF4-FFF2-40B4-BE49-F238E27FC236}">
                <a16:creationId xmlns:a16="http://schemas.microsoft.com/office/drawing/2014/main" id="{85F12E4F-0D3B-36A4-3960-941A7D40B515}"/>
              </a:ext>
            </a:extLst>
          </p:cNvPr>
          <p:cNvGrpSpPr>
            <a:grpSpLocks/>
          </p:cNvGrpSpPr>
          <p:nvPr/>
        </p:nvGrpSpPr>
        <p:grpSpPr bwMode="auto">
          <a:xfrm>
            <a:off x="15292388" y="36393438"/>
            <a:ext cx="14230350" cy="4899025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0D32DD8-37E5-D8E8-B3ED-2C1853E699FB}"/>
                </a:ext>
              </a:extLst>
            </p:cNvPr>
            <p:cNvSpPr/>
            <p:nvPr/>
          </p:nvSpPr>
          <p:spPr>
            <a:xfrm>
              <a:off x="314103" y="6226843"/>
              <a:ext cx="10186416" cy="252260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15ACC41-60C0-C901-2883-ED550709C0E7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00331C"/>
            </a:solidFill>
            <a:ln>
              <a:solidFill>
                <a:srgbClr val="00331C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11" name="TextBox 42">
            <a:extLst>
              <a:ext uri="{FF2B5EF4-FFF2-40B4-BE49-F238E27FC236}">
                <a16:creationId xmlns:a16="http://schemas.microsoft.com/office/drawing/2014/main" id="{629F833C-40E8-38B7-2050-7B544EE63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39006463"/>
            <a:ext cx="13746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112" name="TextBox 43">
            <a:extLst>
              <a:ext uri="{FF2B5EF4-FFF2-40B4-BE49-F238E27FC236}">
                <a16:creationId xmlns:a16="http://schemas.microsoft.com/office/drawing/2014/main" id="{27EED6AA-C88E-5EC8-D08F-F8630994B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8638" y="38998525"/>
            <a:ext cx="13308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5228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Calibri</vt:lpstr>
      <vt:lpstr>Arial</vt:lpstr>
      <vt:lpstr>Suisse Int'l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120</cp:revision>
  <dcterms:created xsi:type="dcterms:W3CDTF">2007-01-10T04:59:32Z</dcterms:created>
  <dcterms:modified xsi:type="dcterms:W3CDTF">2026-10-12T09:52:59Z</dcterms:modified>
</cp:coreProperties>
</file>